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6"/>
  </p:notesMasterIdLst>
  <p:sldIdLst>
    <p:sldId id="257" r:id="rId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0" d="100"/>
          <a:sy n="30" d="100"/>
        </p:scale>
        <p:origin x="88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nata Martins" userId="80f96cd5-7bd9-4329-8de7-7fca12f96dca" providerId="ADAL" clId="{66D92E1B-BD9A-4DC1-AB3F-A1580FA7FB35}"/>
    <pc:docChg chg="delSld">
      <pc:chgData name="Renata Martins" userId="80f96cd5-7bd9-4329-8de7-7fca12f96dca" providerId="ADAL" clId="{66D92E1B-BD9A-4DC1-AB3F-A1580FA7FB35}" dt="2026-07-27T14:59:21.704" v="1" actId="47"/>
      <pc:docMkLst>
        <pc:docMk/>
      </pc:docMkLst>
      <pc:sldChg chg="del">
        <pc:chgData name="Renata Martins" userId="80f96cd5-7bd9-4329-8de7-7fca12f96dca" providerId="ADAL" clId="{66D92E1B-BD9A-4DC1-AB3F-A1580FA7FB35}" dt="2026-07-27T14:59:20.937" v="0" actId="47"/>
        <pc:sldMkLst>
          <pc:docMk/>
          <pc:sldMk cId="0" sldId="256"/>
        </pc:sldMkLst>
      </pc:sldChg>
      <pc:sldChg chg="del">
        <pc:chgData name="Renata Martins" userId="80f96cd5-7bd9-4329-8de7-7fca12f96dca" providerId="ADAL" clId="{66D92E1B-BD9A-4DC1-AB3F-A1580FA7FB35}" dt="2026-07-27T14:59:21.704" v="1" actId="47"/>
        <pc:sldMkLst>
          <pc:docMk/>
          <pc:sldMk cId="0" sldId="25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o título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Texto do título</a:t>
            </a:r>
          </a:p>
        </p:txBody>
      </p:sp>
      <p:sp>
        <p:nvSpPr>
          <p:cNvPr id="12" name="Nível um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13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r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Nível um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94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a - 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aminho de areia entre duas colinas que termina no mar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2" name="Garça‑real em voo a baixa altitude sobre uma praia com uma pequena vedação em primeiro plano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Vista da praia e do mar de uma duna de areia com vegetação rasteira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4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Nível um…"/>
          <p:cNvSpPr txBox="1">
            <a:spLocks noGrp="1"/>
          </p:cNvSpPr>
          <p:nvPr>
            <p:ph type="body" sz="quarter" idx="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  <a:lvl2pPr marL="1025768" indent="-390768" algn="ctr">
              <a:spcBef>
                <a:spcPts val="0"/>
              </a:spcBef>
              <a:defRPr sz="3200" i="1"/>
            </a:lvl2pPr>
            <a:lvl3pPr marL="1660768" indent="-390768" algn="ctr">
              <a:spcBef>
                <a:spcPts val="0"/>
              </a:spcBef>
              <a:defRPr sz="3200" i="1"/>
            </a:lvl3pPr>
            <a:lvl4pPr marL="2295768" indent="-390768" algn="ctr">
              <a:spcBef>
                <a:spcPts val="0"/>
              </a:spcBef>
              <a:defRPr sz="3200" i="1"/>
            </a:lvl4pPr>
            <a:lvl5pPr marL="2930768" indent="-390768" algn="ctr">
              <a:spcBef>
                <a:spcPts val="0"/>
              </a:spcBef>
              <a:defRPr sz="3200" i="1"/>
            </a:lvl5pPr>
          </a:lstStyle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112" name="“Digite aqui uma citação.”"/>
          <p:cNvSpPr txBox="1">
            <a:spLocks noGrp="1"/>
          </p:cNvSpPr>
          <p:nvPr>
            <p:ph type="body" sz="quarter" idx="21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3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Vista da praia e do mar de uma duna de areia com vegetação rasteira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az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a - 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sta da praia e do mar de uma duna de areia com vegetação rasteira"/>
          <p:cNvSpPr>
            <a:spLocks noGrp="1"/>
          </p:cNvSpPr>
          <p:nvPr>
            <p:ph type="pic" idx="21"/>
          </p:nvPr>
        </p:nvSpPr>
        <p:spPr>
          <a:xfrm>
            <a:off x="3125965" y="-393700"/>
            <a:ext cx="18135608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o do título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Texto do título</a:t>
            </a:r>
          </a:p>
        </p:txBody>
      </p:sp>
      <p:sp>
        <p:nvSpPr>
          <p:cNvPr id="22" name="Nível um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23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- ce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o título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31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a - 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arça‑real em voo a baixa altitude sobre uma praia com uma pequena vedação em primeiro plano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o do título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Texto do título</a:t>
            </a:r>
          </a:p>
        </p:txBody>
      </p:sp>
      <p:sp>
        <p:nvSpPr>
          <p:cNvPr id="40" name="Nível um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41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- to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49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mar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57" name="Nível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58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marcas e fotograf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aminho de areia entre duas colinas que termina no mar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67" name="Nível um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68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/marcas/vídeo em direto peque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76" name="Nível um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77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/marcas/vídeo em dire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85" name="Nível um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86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o título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Texto do título</a:t>
            </a:r>
          </a:p>
        </p:txBody>
      </p:sp>
      <p:sp>
        <p:nvSpPr>
          <p:cNvPr id="3" name="Nível um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4" name="Número do diapositivo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9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3761151" marR="0" indent="-586152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4396151" marR="0" indent="-586151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5031151" marR="0" indent="-586151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5666151" marR="0" indent="-586151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ICH2_2026_template oradores-b (21jul)-2.png" descr="ICH2_2026_template oradores-b (21jul)-2.png"/>
          <p:cNvPicPr>
            <a:picLocks noChangeAspect="1"/>
          </p:cNvPicPr>
          <p:nvPr/>
        </p:nvPicPr>
        <p:blipFill>
          <a:blip r:embed="rId2"/>
          <a:srcRect l="331" r="331"/>
          <a:stretch>
            <a:fillRect/>
          </a:stretch>
        </p:blipFill>
        <p:spPr>
          <a:xfrm>
            <a:off x="0" y="11799651"/>
            <a:ext cx="24384000" cy="19177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986f94-9e57-4326-b161-b01deccfa441">
      <Terms xmlns="http://schemas.microsoft.com/office/infopath/2007/PartnerControls"/>
    </lcf76f155ced4ddcb4097134ff3c332f>
    <TaxCatchAll xmlns="ebb6d932-81b3-4404-a3f3-d74714c433e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6493DAC20829C47837F22E0F35A4E94" ma:contentTypeVersion="14" ma:contentTypeDescription="Criar um novo documento." ma:contentTypeScope="" ma:versionID="b407327c410dce407e6fa40c0f30c00d">
  <xsd:schema xmlns:xsd="http://www.w3.org/2001/XMLSchema" xmlns:xs="http://www.w3.org/2001/XMLSchema" xmlns:p="http://schemas.microsoft.com/office/2006/metadata/properties" xmlns:ns2="77986f94-9e57-4326-b161-b01deccfa441" xmlns:ns3="ebb6d932-81b3-4404-a3f3-d74714c433e1" targetNamespace="http://schemas.microsoft.com/office/2006/metadata/properties" ma:root="true" ma:fieldsID="f8f9f442cff1e1d38e64bd5b38ffc74f" ns2:_="" ns3:_="">
    <xsd:import namespace="77986f94-9e57-4326-b161-b01deccfa441"/>
    <xsd:import namespace="ebb6d932-81b3-4404-a3f3-d74714c433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986f94-9e57-4326-b161-b01deccfa4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2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m" ma:readOnly="false" ma:fieldId="{5cf76f15-5ced-4ddc-b409-7134ff3c332f}" ma:taxonomyMulti="true" ma:sspId="b1f6d27f-2eaf-4ffe-b6b2-e603953a75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b6d932-81b3-4404-a3f3-d74714c433e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29fa721c-08e7-4b95-950a-b84f360acc1d}" ma:internalName="TaxCatchAll" ma:showField="CatchAllData" ma:web="ebb6d932-81b3-4404-a3f3-d74714c433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0453847-5FE9-4293-878E-17464AD75E47}">
  <ds:schemaRefs>
    <ds:schemaRef ds:uri="http://schemas.microsoft.com/office/2006/metadata/properties"/>
    <ds:schemaRef ds:uri="http://schemas.microsoft.com/office/infopath/2007/PartnerControls"/>
    <ds:schemaRef ds:uri="ca04457f-d504-4a68-bf9a-60ddbd2d7bf6"/>
    <ds:schemaRef ds:uri="5c996cec-423a-4c0c-9b1c-91809fa09af9"/>
  </ds:schemaRefs>
</ds:datastoreItem>
</file>

<file path=customXml/itemProps2.xml><?xml version="1.0" encoding="utf-8"?>
<ds:datastoreItem xmlns:ds="http://schemas.openxmlformats.org/officeDocument/2006/customXml" ds:itemID="{5FDDE882-C1E0-4B3E-878E-0B3BD132E4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23BDE20-5A67-4A19-A2AA-4AE4342A0FAE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Personalizados</PresentationFormat>
  <Paragraphs>0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5" baseType="lpstr">
      <vt:lpstr>Helvetica Neue</vt:lpstr>
      <vt:lpstr>Helvetica Neue Light</vt:lpstr>
      <vt:lpstr>Helvetica Neue Medium</vt:lpstr>
      <vt:lpstr>White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Renata Martins</cp:lastModifiedBy>
  <cp:revision>1</cp:revision>
  <dcterms:modified xsi:type="dcterms:W3CDTF">2026-07-27T14:59:24Z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0x01010036493DAC20829C47837F22E0F35A4E94</vt:lpwstr>
  </property>
  <property fmtid="{D5CDD505-2E9C-101B-9397-08002B2CF9AE}" pid="3" name="MediaServiceImageTags">
    <vt:lpwstr/>
  </property>
</Properties>
</file>