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7" r:id="rId5"/>
  </p:sldIdLst>
  <p:sldSz cx="30275213" cy="42803763"/>
  <p:notesSz cx="6858000" cy="9144000"/>
  <p:defaultTextStyle>
    <a:defPPr marL="0" marR="0" indent="0" algn="l" defTabSz="914583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4572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" d="100"/>
          <a:sy n="14" d="100"/>
        </p:scale>
        <p:origin x="255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a Duarte" userId="33ed4ec5-1602-49b8-8fb0-3094831dc414" providerId="ADAL" clId="{7B57E1CA-502A-4470-A598-BB579B3F96BC}"/>
    <pc:docChg chg="custSel addSld delSld modSld sldOrd">
      <pc:chgData name="Joana Duarte" userId="33ed4ec5-1602-49b8-8fb0-3094831dc414" providerId="ADAL" clId="{7B57E1CA-502A-4470-A598-BB579B3F96BC}" dt="2026-08-03T14:46:24.467" v="14" actId="2696"/>
      <pc:docMkLst>
        <pc:docMk/>
      </pc:docMkLst>
      <pc:sldChg chg="addSp delSp modSp del mod ord">
        <pc:chgData name="Joana Duarte" userId="33ed4ec5-1602-49b8-8fb0-3094831dc414" providerId="ADAL" clId="{7B57E1CA-502A-4470-A598-BB579B3F96BC}" dt="2026-08-03T14:46:24.467" v="14" actId="2696"/>
        <pc:sldMkLst>
          <pc:docMk/>
          <pc:sldMk cId="0" sldId="256"/>
        </pc:sldMkLst>
      </pc:sldChg>
      <pc:sldChg chg="addSp delSp modSp add mod">
        <pc:chgData name="Joana Duarte" userId="33ed4ec5-1602-49b8-8fb0-3094831dc414" providerId="ADAL" clId="{7B57E1CA-502A-4470-A598-BB579B3F96BC}" dt="2026-07-27T16:33:20.968" v="13" actId="478"/>
        <pc:sldMkLst>
          <pc:docMk/>
          <pc:sldMk cId="3694276993" sldId="257"/>
        </pc:sldMkLst>
        <pc:picChg chg="mod">
          <ac:chgData name="Joana Duarte" userId="33ed4ec5-1602-49b8-8fb0-3094831dc414" providerId="ADAL" clId="{7B57E1CA-502A-4470-A598-BB579B3F96BC}" dt="2026-07-27T16:32:27.887" v="8" actId="1076"/>
          <ac:picMkLst>
            <pc:docMk/>
            <pc:sldMk cId="3694276993" sldId="257"/>
            <ac:picMk id="2" creationId="{F838C8F3-BACE-F904-90B4-39F9729B53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46" latinLnBrk="0">
      <a:defRPr sz="1200">
        <a:latin typeface="+mj-lt"/>
        <a:ea typeface="+mj-ea"/>
        <a:cs typeface="+mj-cs"/>
        <a:sym typeface="Calibri"/>
      </a:defRPr>
    </a:lvl2pPr>
    <a:lvl3pPr indent="457291" latinLnBrk="0">
      <a:defRPr sz="1200">
        <a:latin typeface="+mj-lt"/>
        <a:ea typeface="+mj-ea"/>
        <a:cs typeface="+mj-cs"/>
        <a:sym typeface="Calibri"/>
      </a:defRPr>
    </a:lvl3pPr>
    <a:lvl4pPr indent="685937" latinLnBrk="0">
      <a:defRPr sz="1200">
        <a:latin typeface="+mj-lt"/>
        <a:ea typeface="+mj-ea"/>
        <a:cs typeface="+mj-cs"/>
        <a:sym typeface="Calibri"/>
      </a:defRPr>
    </a:lvl4pPr>
    <a:lvl5pPr indent="914583" latinLnBrk="0">
      <a:defRPr sz="1200">
        <a:latin typeface="+mj-lt"/>
        <a:ea typeface="+mj-ea"/>
        <a:cs typeface="+mj-cs"/>
        <a:sym typeface="Calibri"/>
      </a:defRPr>
    </a:lvl5pPr>
    <a:lvl6pPr indent="1143229" latinLnBrk="0">
      <a:defRPr sz="1200">
        <a:latin typeface="+mj-lt"/>
        <a:ea typeface="+mj-ea"/>
        <a:cs typeface="+mj-cs"/>
        <a:sym typeface="Calibri"/>
      </a:defRPr>
    </a:lvl6pPr>
    <a:lvl7pPr indent="1371874" latinLnBrk="0">
      <a:defRPr sz="1200">
        <a:latin typeface="+mj-lt"/>
        <a:ea typeface="+mj-ea"/>
        <a:cs typeface="+mj-cs"/>
        <a:sym typeface="Calibri"/>
      </a:defRPr>
    </a:lvl7pPr>
    <a:lvl8pPr indent="1600520" latinLnBrk="0">
      <a:defRPr sz="1200">
        <a:latin typeface="+mj-lt"/>
        <a:ea typeface="+mj-ea"/>
        <a:cs typeface="+mj-cs"/>
        <a:sym typeface="Calibri"/>
      </a:defRPr>
    </a:lvl8pPr>
    <a:lvl9pPr indent="1829166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2271475" y="7005935"/>
            <a:ext cx="25743382" cy="14903710"/>
          </a:xfrm>
          <a:prstGeom prst="rect">
            <a:avLst/>
          </a:prstGeom>
        </p:spPr>
        <p:txBody>
          <a:bodyPr anchor="b"/>
          <a:lstStyle>
            <a:lvl1pPr algn="ctr">
              <a:defRPr sz="17600"/>
            </a:lvl1pPr>
          </a:lstStyle>
          <a:p>
            <a:r>
              <a:t>Texto do título</a:t>
            </a:r>
          </a:p>
        </p:txBody>
      </p:sp>
      <p:sp>
        <p:nvSpPr>
          <p:cNvPr id="12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3785791" y="22484388"/>
            <a:ext cx="22714750" cy="1033548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7000"/>
            </a:lvl1pPr>
            <a:lvl2pPr marL="0" indent="0" algn="ctr">
              <a:buSzTx/>
              <a:buFontTx/>
              <a:buNone/>
              <a:defRPr sz="7000"/>
            </a:lvl2pPr>
            <a:lvl3pPr marL="0" indent="0" algn="ctr">
              <a:buSzTx/>
              <a:buFontTx/>
              <a:buNone/>
              <a:defRPr sz="7000"/>
            </a:lvl3pPr>
            <a:lvl4pPr marL="0" indent="0" algn="ctr">
              <a:buSzTx/>
              <a:buFontTx/>
              <a:buNone/>
              <a:defRPr sz="7000"/>
            </a:lvl4pPr>
            <a:lvl5pPr marL="0" indent="0" algn="ctr">
              <a:buSzTx/>
              <a:buFontTx/>
              <a:buNone/>
              <a:defRPr sz="70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1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22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2066411" y="10672414"/>
            <a:ext cx="26121962" cy="17807158"/>
          </a:xfrm>
          <a:prstGeom prst="rect">
            <a:avLst/>
          </a:prstGeom>
        </p:spPr>
        <p:txBody>
          <a:bodyPr anchor="b"/>
          <a:lstStyle>
            <a:lvl1pPr>
              <a:defRPr sz="17600"/>
            </a:lvl1pPr>
          </a:lstStyle>
          <a:p>
            <a:r>
              <a:t>Texto do título</a:t>
            </a:r>
          </a:p>
        </p:txBody>
      </p:sp>
      <p:sp>
        <p:nvSpPr>
          <p:cNvPr id="30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2066411" y="28648031"/>
            <a:ext cx="26121962" cy="936436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7000"/>
            </a:lvl1pPr>
            <a:lvl2pPr marL="0" indent="0">
              <a:buSzTx/>
              <a:buFontTx/>
              <a:buNone/>
              <a:defRPr sz="7000"/>
            </a:lvl2pPr>
            <a:lvl3pPr marL="0" indent="0">
              <a:buSzTx/>
              <a:buFontTx/>
              <a:buNone/>
              <a:defRPr sz="7000"/>
            </a:lvl3pPr>
            <a:lvl4pPr marL="0" indent="0">
              <a:buSzTx/>
              <a:buFontTx/>
              <a:buNone/>
              <a:defRPr sz="7000"/>
            </a:lvl4pPr>
            <a:lvl5pPr marL="0" indent="0">
              <a:buSzTx/>
              <a:buFontTx/>
              <a:buNone/>
              <a:defRPr sz="70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3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9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2082185" y="11395788"/>
            <a:ext cx="12871691" cy="27161619"/>
          </a:xfrm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0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>
            <a:spLocks noGrp="1"/>
          </p:cNvSpPr>
          <p:nvPr>
            <p:ph type="title"/>
          </p:nvPr>
        </p:nvSpPr>
        <p:spPr>
          <a:xfrm>
            <a:off x="2086129" y="2279166"/>
            <a:ext cx="26121964" cy="8274337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8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2086134" y="10494036"/>
            <a:ext cx="12812537" cy="514296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7000"/>
            </a:lvl1pPr>
            <a:lvl2pPr marL="0" indent="0">
              <a:buSzTx/>
              <a:buFontTx/>
              <a:buNone/>
              <a:defRPr sz="7000"/>
            </a:lvl2pPr>
            <a:lvl3pPr marL="0" indent="0">
              <a:buSzTx/>
              <a:buFontTx/>
              <a:buNone/>
              <a:defRPr sz="7000"/>
            </a:lvl3pPr>
            <a:lvl4pPr marL="0" indent="0">
              <a:buSzTx/>
              <a:buFontTx/>
              <a:buNone/>
              <a:defRPr sz="7000"/>
            </a:lvl4pPr>
            <a:lvl5pPr marL="0" indent="0">
              <a:buSzTx/>
              <a:buFontTx/>
              <a:buNone/>
              <a:defRPr sz="70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15332456" y="10494036"/>
            <a:ext cx="12875637" cy="5142968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>
            <a:spLocks noGrp="1"/>
          </p:cNvSpPr>
          <p:nvPr>
            <p:ph type="title"/>
          </p:nvPr>
        </p:nvSpPr>
        <p:spPr>
          <a:xfrm>
            <a:off x="2086129" y="2853900"/>
            <a:ext cx="9768133" cy="9988659"/>
          </a:xfrm>
          <a:prstGeom prst="rect">
            <a:avLst/>
          </a:prstGeom>
        </p:spPr>
        <p:txBody>
          <a:bodyPr anchor="b"/>
          <a:lstStyle>
            <a:lvl1pPr>
              <a:defRPr sz="9400"/>
            </a:lvl1pPr>
          </a:lstStyle>
          <a:p>
            <a:r>
              <a:t>Texto do título</a:t>
            </a:r>
          </a:p>
        </p:txBody>
      </p:sp>
      <p:sp>
        <p:nvSpPr>
          <p:cNvPr id="73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12875634" y="6163643"/>
            <a:ext cx="15332456" cy="30421805"/>
          </a:xfrm>
          <a:prstGeom prst="rect">
            <a:avLst/>
          </a:prstGeom>
        </p:spPr>
        <p:txBody>
          <a:bodyPr/>
          <a:lstStyle>
            <a:lvl1pPr>
              <a:defRPr sz="9400"/>
            </a:lvl1pPr>
            <a:lvl2pPr marL="2116677" indent="-771191">
              <a:defRPr sz="9400"/>
            </a:lvl2pPr>
            <a:lvl3pPr marL="3594365" indent="-903396">
              <a:defRPr sz="9400"/>
            </a:lvl3pPr>
            <a:lvl4pPr marL="5126761" indent="-1090305">
              <a:defRPr sz="9400"/>
            </a:lvl4pPr>
            <a:lvl5pPr marL="6472244" indent="-1090305">
              <a:defRPr sz="9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086130" y="12842556"/>
            <a:ext cx="9768132" cy="2379243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>
            <a:spLocks noGrp="1"/>
          </p:cNvSpPr>
          <p:nvPr>
            <p:ph type="title"/>
          </p:nvPr>
        </p:nvSpPr>
        <p:spPr>
          <a:xfrm>
            <a:off x="2086129" y="2853900"/>
            <a:ext cx="9768133" cy="9988659"/>
          </a:xfrm>
          <a:prstGeom prst="rect">
            <a:avLst/>
          </a:prstGeom>
        </p:spPr>
        <p:txBody>
          <a:bodyPr anchor="b"/>
          <a:lstStyle>
            <a:lvl1pPr>
              <a:defRPr sz="9400"/>
            </a:lvl1pPr>
          </a:lstStyle>
          <a:p>
            <a:r>
              <a:t>Texto do título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2875634" y="6163643"/>
            <a:ext cx="15332456" cy="304218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2086129" y="12842558"/>
            <a:ext cx="9768133" cy="2379242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700"/>
            </a:lvl1pPr>
            <a:lvl2pPr marL="0" indent="0">
              <a:buSzTx/>
              <a:buFontTx/>
              <a:buNone/>
              <a:defRPr sz="4700"/>
            </a:lvl2pPr>
            <a:lvl3pPr marL="0" indent="0">
              <a:buSzTx/>
              <a:buFontTx/>
              <a:buNone/>
              <a:defRPr sz="4700"/>
            </a:lvl3pPr>
            <a:lvl4pPr marL="0" indent="0">
              <a:buSzTx/>
              <a:buFontTx/>
              <a:buNone/>
              <a:defRPr sz="4700"/>
            </a:lvl4pPr>
            <a:lvl5pPr marL="0" indent="0">
              <a:buSzTx/>
              <a:buFontTx/>
              <a:buNone/>
              <a:defRPr sz="47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85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2082186" y="2279166"/>
            <a:ext cx="26121961" cy="8274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um…"/>
          <p:cNvSpPr txBox="1">
            <a:spLocks noGrp="1"/>
          </p:cNvSpPr>
          <p:nvPr>
            <p:ph type="body" idx="1"/>
          </p:nvPr>
        </p:nvSpPr>
        <p:spPr>
          <a:xfrm>
            <a:off x="2082186" y="11395788"/>
            <a:ext cx="26121961" cy="27161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" name="Número do diapositivo"/>
          <p:cNvSpPr txBox="1">
            <a:spLocks noGrp="1"/>
          </p:cNvSpPr>
          <p:nvPr>
            <p:ph type="sldNum" sz="quarter" idx="2"/>
          </p:nvPr>
        </p:nvSpPr>
        <p:spPr>
          <a:xfrm>
            <a:off x="27382448" y="40501282"/>
            <a:ext cx="821696" cy="6309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35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269096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672742" marR="0" indent="-672742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2133554" marR="0" indent="-788068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3642088" marR="0" indent="-951117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5097317" marR="0" indent="-1060861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6442800" marR="0" indent="-1060861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7788285" marR="0" indent="-1060862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9133771" marR="0" indent="-1060862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10479255" marR="0" indent="-1060861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11824740" marR="0" indent="-1060862" algn="l" defTabSz="2690969" rtl="0" latinLnBrk="0">
        <a:lnSpc>
          <a:spcPct val="90000"/>
        </a:lnSpc>
        <a:spcBef>
          <a:spcPts val="2900"/>
        </a:spcBef>
        <a:spcAft>
          <a:spcPts val="0"/>
        </a:spcAft>
        <a:buClrTx/>
        <a:buSzPct val="100000"/>
        <a:buFont typeface="Arial"/>
        <a:buChar char="•"/>
        <a:tabLst/>
        <a:defRPr sz="8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54D06-B582-B1D6-F9EF-579AAA2B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CH2_2026_template oradores-b (21jul)-2.png">
            <a:extLst>
              <a:ext uri="{FF2B5EF4-FFF2-40B4-BE49-F238E27FC236}">
                <a16:creationId xmlns:a16="http://schemas.microsoft.com/office/drawing/2014/main" id="{F838C8F3-BACE-F904-90B4-39F9729B53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1" r="331"/>
          <a:stretch>
            <a:fillRect/>
          </a:stretch>
        </p:blipFill>
        <p:spPr>
          <a:xfrm>
            <a:off x="17332" y="0"/>
            <a:ext cx="30257881" cy="237965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9427699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493DAC20829C47837F22E0F35A4E94" ma:contentTypeVersion="14" ma:contentTypeDescription="Create a new document." ma:contentTypeScope="" ma:versionID="974ff491161c180add443ce0a7b8edf2">
  <xsd:schema xmlns:xsd="http://www.w3.org/2001/XMLSchema" xmlns:xs="http://www.w3.org/2001/XMLSchema" xmlns:p="http://schemas.microsoft.com/office/2006/metadata/properties" xmlns:ns2="77986f94-9e57-4326-b161-b01deccfa441" xmlns:ns3="ebb6d932-81b3-4404-a3f3-d74714c433e1" targetNamespace="http://schemas.microsoft.com/office/2006/metadata/properties" ma:root="true" ma:fieldsID="0f91d70a30b9e1e80dc5dc163c7deda3" ns2:_="" ns3:_="">
    <xsd:import namespace="77986f94-9e57-4326-b161-b01deccfa441"/>
    <xsd:import namespace="ebb6d932-81b3-4404-a3f3-d74714c433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986f94-9e57-4326-b161-b01deccfa4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1f6d27f-2eaf-4ffe-b6b2-e603953a75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6d932-81b3-4404-a3f3-d74714c433e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9fa721c-08e7-4b95-950a-b84f360acc1d}" ma:internalName="TaxCatchAll" ma:showField="CatchAllData" ma:web="ebb6d932-81b3-4404-a3f3-d74714c433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986f94-9e57-4326-b161-b01deccfa441">
      <Terms xmlns="http://schemas.microsoft.com/office/infopath/2007/PartnerControls"/>
    </lcf76f155ced4ddcb4097134ff3c332f>
    <TaxCatchAll xmlns="ebb6d932-81b3-4404-a3f3-d74714c433e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DD9979-1266-4440-BF86-B19216C430F0}"/>
</file>

<file path=customXml/itemProps2.xml><?xml version="1.0" encoding="utf-8"?>
<ds:datastoreItem xmlns:ds="http://schemas.openxmlformats.org/officeDocument/2006/customXml" ds:itemID="{FF73469D-0E54-48D0-A7B1-E517FE45DA90}">
  <ds:schemaRefs>
    <ds:schemaRef ds:uri="http://schemas.microsoft.com/office/2006/metadata/properties"/>
    <ds:schemaRef ds:uri="http://schemas.microsoft.com/office/infopath/2007/PartnerControls"/>
    <ds:schemaRef ds:uri="77986f94-9e57-4326-b161-b01deccfa441"/>
    <ds:schemaRef ds:uri="ebb6d932-81b3-4404-a3f3-d74714c433e1"/>
  </ds:schemaRefs>
</ds:datastoreItem>
</file>

<file path=customXml/itemProps3.xml><?xml version="1.0" encoding="utf-8"?>
<ds:datastoreItem xmlns:ds="http://schemas.openxmlformats.org/officeDocument/2006/customXml" ds:itemID="{AA919990-EA61-4EA3-9845-E7BDA52E73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Personalizados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Joana Duarte</dc:creator>
  <cp:lastModifiedBy>Joana Duarte</cp:lastModifiedBy>
  <cp:revision>1</cp:revision>
  <dcterms:modified xsi:type="dcterms:W3CDTF">2026-08-03T14:46:26Z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0x01010036493DAC20829C47837F22E0F35A4E94</vt:lpwstr>
  </property>
  <property fmtid="{D5CDD505-2E9C-101B-9397-08002B2CF9AE}" pid="3" name="MediaServiceImageTags">
    <vt:lpwstr/>
  </property>
</Properties>
</file>